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2"/>
  </p:sldMasterIdLst>
  <p:notesMasterIdLst>
    <p:notesMasterId r:id="rId17"/>
  </p:notesMasterIdLst>
  <p:handoutMasterIdLst>
    <p:handoutMasterId r:id="rId18"/>
  </p:handoutMasterIdLst>
  <p:sldIdLst>
    <p:sldId id="256" r:id="rId3"/>
    <p:sldId id="267" r:id="rId4"/>
    <p:sldId id="268" r:id="rId5"/>
    <p:sldId id="257" r:id="rId6"/>
    <p:sldId id="269" r:id="rId7"/>
    <p:sldId id="264" r:id="rId8"/>
    <p:sldId id="265" r:id="rId9"/>
    <p:sldId id="258" r:id="rId10"/>
    <p:sldId id="260" r:id="rId11"/>
    <p:sldId id="262" r:id="rId12"/>
    <p:sldId id="263" r:id="rId13"/>
    <p:sldId id="261" r:id="rId14"/>
    <p:sldId id="259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66568"/>
  </p:normalViewPr>
  <p:slideViewPr>
    <p:cSldViewPr snapToGrid="0" snapToObjects="1">
      <p:cViewPr varScale="1">
        <p:scale>
          <a:sx n="67" d="100"/>
          <a:sy n="67" d="100"/>
        </p:scale>
        <p:origin x="27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5950D2-E4F6-4CB7-B83A-FFA6CC53782C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739895-5EDB-42A9-9CD8-158C93F14D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9033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pn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64CC5-E157-5D40-8822-CFF4BFF4472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D98B88-E517-624D-8654-A309F6FDA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631983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3194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572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versions on server to ones on local – some are same but some are not</a:t>
            </a:r>
          </a:p>
          <a:p>
            <a:r>
              <a:rPr lang="en-US" dirty="0"/>
              <a:t>Git hides this from you and manages this complexity so you do not need to worry about it</a:t>
            </a:r>
          </a:p>
          <a:p>
            <a:endParaRPr lang="en-US" dirty="0"/>
          </a:p>
          <a:p>
            <a:r>
              <a:rPr lang="en-US" dirty="0"/>
              <a:t>You can work disconnected from the server – your structure of commits before pushing</a:t>
            </a:r>
          </a:p>
          <a:p>
            <a:r>
              <a:rPr lang="en-US" dirty="0"/>
              <a:t>Git first distributed version control system</a:t>
            </a:r>
          </a:p>
          <a:p>
            <a:endParaRPr lang="en-US" dirty="0"/>
          </a:p>
          <a:p>
            <a:r>
              <a:rPr lang="en-US" dirty="0"/>
              <a:t>Git commit often even works partially – do a bit more – once working commit only push when set of things make sense together. </a:t>
            </a:r>
          </a:p>
          <a:p>
            <a:r>
              <a:rPr lang="en-US" dirty="0"/>
              <a:t>Git push before you stop working in the evening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626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4078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8094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79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60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565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Before VCS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35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476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15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90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9252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D98B88-E517-624D-8654-A309F6FDA9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78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E6854-7F5B-7648-BCCA-10BED1771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CC904-8081-5F4E-8DDD-0A40A7EC5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BED58-0241-FE46-8875-81695DA22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0A03A-CB47-ED4B-AA95-EB551BD5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1CBDA-17BC-F94F-A0B2-4B8AAFDC1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13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6B761-4064-F74E-B797-9F999CCD5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EE01E3-8685-694F-A049-8E762C575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9B1C9-2116-2947-8D2C-46CBEC2EF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B3D8B-37DF-764C-A75E-F56195BDF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28CF6-ECB0-044B-BCA1-7EB0A4055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861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5A70CD-0D24-D440-9BC4-77000B1D86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D7818E-513B-3C4E-956C-791BC21CF8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E5E24-EAC5-C243-9BBB-B78F011AD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63907-FF45-EC45-A856-E84C72A51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0A93F-13E1-1C4A-9927-1C477E0A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86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5F2F1-2531-B941-B739-5D9EDC764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A0570-ABC9-9142-A284-9951ABC47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FD980-DE11-EF43-9944-1CC33A171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122BA-FE39-2B47-85F4-F5E2EE59E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22014-4F36-F347-B3EC-2BB3E8DC7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81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32CF-F48D-4C45-A57A-E6CE08EEA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07B684-8982-8940-8DD7-B59CC2072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0D3BA-6819-BB46-9168-3C799A418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CE6F2-574A-3446-8E8F-996103C7E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581F6-D8CB-004C-963A-300E492F1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843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EB1CA-C73E-8143-ADE2-47522EEB7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60DE7-B23A-034F-84CC-CF1F522C0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8EBF7-F271-FD4E-BFE1-3285B9CE8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B755ED-98F2-0B40-BAB7-28629E5C8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6E8291-6791-104D-A335-1E705776C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6F7D9F-796B-A54C-AC7A-14FF8AA0E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909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EA143-54A5-AF47-93AE-FA6F54B34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FED157-378F-6646-BD27-9CA566D6F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0F79B-416A-C645-866C-6B333B65C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9E8953-3D07-B84D-B077-DB217B7F41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0C8F87-8AFA-7E43-B6D9-047BE8DD6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A287CA-BF56-1740-ACD3-1745DEFC2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FD8708-645C-A94E-82D4-851C23734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829564-1782-E54A-81C6-C9C36BF33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354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0192E-B247-244A-99C2-E34C1AAC1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DA2F46-233D-7A4D-9BD4-8848CF428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89869A-7C63-AA4D-9A04-716CB3B0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E8D93A-C674-084A-8733-B9F89CAE7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59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397392-C16B-8549-995E-0673CEF2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711090-48D1-1A49-B5A0-E2D098FCE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FB6EE-7CC1-7D45-80AD-9A5A63513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665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B20B5-E84E-D240-9E6F-2A8E9C327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7640E-6306-974B-ADC2-10755FC0F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590D71-F0FE-024B-89D9-2493F9870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42F6D-F66F-CB42-9508-249BD8D2A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A2CE6-6518-1543-A8B2-7C4159D3A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3CA93-CE70-A94B-A8F7-ED81B4526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629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CD921-2592-5746-A312-EF5179753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2563D8-E7F1-C744-8FA7-BF6CB419A3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7FBCBF-C02C-614F-9C1F-8D3E467A2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AF9500-89D9-AE4F-A77D-97BEEF9FB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CC232F-0568-F946-A857-BC27B287D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3B849-3AE1-F24C-86BA-EA330E9A6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973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2B601B-8DB5-9344-A9E4-B97578579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924A4-7E90-0143-9698-94DF785BF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2B340-B004-9C47-84BA-E48FBB7121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3535D7-ADD1-C140-A47C-08FE763D28DC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D190A-B83C-6E44-B3F6-1CAA304ED1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8237C-DCF2-AD47-A7D2-ABB019E407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910A2-B527-6D43-AB72-79F3973D7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14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lab.com/ee/user/project/merge_requests/index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gitlab.com/ee/ci/review_apps/index.html" TargetMode="External"/><Relationship Id="rId4" Type="http://schemas.openxmlformats.org/officeDocument/2006/relationships/hyperlink" Target="https://docs.gitlab.com/ee/user/discussions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10328-DEF5-4745-A19F-8F750EC01A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working in </a:t>
            </a:r>
            <a:r>
              <a:rPr lang="en-US" dirty="0" err="1"/>
              <a:t>gitlab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F12564-4BBD-AF4E-9584-661CC96845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20191007</a:t>
            </a:r>
          </a:p>
        </p:txBody>
      </p:sp>
    </p:spTree>
    <p:extLst>
      <p:ext uri="{BB962C8B-B14F-4D97-AF65-F5344CB8AC3E}">
        <p14:creationId xmlns:p14="http://schemas.microsoft.com/office/powerpoint/2010/main" val="1830913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6AAB-E944-114F-9EE5-99640C0B1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Gitlab flow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18A0359-6EB2-7644-AFA8-85D99A38F5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9085"/>
          <a:stretch/>
        </p:blipFill>
        <p:spPr>
          <a:xfrm>
            <a:off x="825673" y="1503122"/>
            <a:ext cx="10862651" cy="2893514"/>
          </a:xfrm>
        </p:spPr>
      </p:pic>
    </p:spTree>
    <p:extLst>
      <p:ext uri="{BB962C8B-B14F-4D97-AF65-F5344CB8AC3E}">
        <p14:creationId xmlns:p14="http://schemas.microsoft.com/office/powerpoint/2010/main" val="4191606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0DC83-4739-7A48-8448-46094A2CD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4324A-026E-F14F-9123-5EDE0CBBB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B9290E-A19F-B149-8C31-A6AD4B09B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467" y="489098"/>
            <a:ext cx="9936583" cy="561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949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0F3FA-BE27-E244-B9CC-5B8FBC47B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branch workflow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20AC57-4DAE-874E-9598-13B66268D9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2198" y="1334130"/>
            <a:ext cx="7759126" cy="5041137"/>
          </a:xfrm>
        </p:spPr>
      </p:pic>
    </p:spTree>
    <p:extLst>
      <p:ext uri="{BB962C8B-B14F-4D97-AF65-F5344CB8AC3E}">
        <p14:creationId xmlns:p14="http://schemas.microsoft.com/office/powerpoint/2010/main" val="2137992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37BC0-BF66-5C49-84D6-EC56DCD20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27422-DBE5-3A4E-B25E-8CD42B5CF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When you want feedback create a merge request</a:t>
            </a:r>
          </a:p>
          <a:p>
            <a:r>
              <a:rPr lang="en-GB" dirty="0"/>
              <a:t>Target is the ‘default’ branch (usually master)</a:t>
            </a:r>
          </a:p>
          <a:p>
            <a:r>
              <a:rPr lang="en-GB" dirty="0"/>
              <a:t>Assign or mention the person you would like to review</a:t>
            </a:r>
          </a:p>
          <a:p>
            <a:r>
              <a:rPr lang="en-GB" dirty="0"/>
              <a:t>Add WIP to the title if it’s a work in progress</a:t>
            </a:r>
          </a:p>
          <a:p>
            <a:r>
              <a:rPr lang="en-GB" dirty="0"/>
              <a:t>When accepting, always delete the branch</a:t>
            </a:r>
          </a:p>
          <a:p>
            <a:r>
              <a:rPr lang="en-GB" dirty="0"/>
              <a:t>Anyone can comment, not just the assignee</a:t>
            </a:r>
          </a:p>
          <a:p>
            <a:r>
              <a:rPr lang="en-GB" dirty="0"/>
              <a:t>Push corrections to the same branch</a:t>
            </a: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308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6000F-7370-8E43-BF56-AA18EA87E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Gitlab permissions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481BD-015B-4B49-86D3-B447FF85E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1F1F1F"/>
                </a:solidFill>
                <a:effectLst/>
                <a:latin typeface="-apple-system"/>
              </a:rPr>
              <a:t>Users can be members of multiple groups and projects. The following access levels are available (defined in the Gitlab::Access module):</a:t>
            </a:r>
          </a:p>
          <a:p>
            <a:r>
              <a:rPr lang="en-GB" b="0" i="0" dirty="0">
                <a:solidFill>
                  <a:srgbClr val="1F1F1F"/>
                </a:solidFill>
                <a:effectLst/>
                <a:latin typeface="-apple-system"/>
              </a:rPr>
              <a:t>Guest</a:t>
            </a:r>
          </a:p>
          <a:p>
            <a:r>
              <a:rPr lang="en-GB" b="0" i="0" dirty="0">
                <a:solidFill>
                  <a:srgbClr val="1F1F1F"/>
                </a:solidFill>
                <a:effectLst/>
                <a:latin typeface="-apple-system"/>
              </a:rPr>
              <a:t>Reporter</a:t>
            </a:r>
          </a:p>
          <a:p>
            <a:r>
              <a:rPr lang="en-GB" b="0" i="0" dirty="0">
                <a:solidFill>
                  <a:srgbClr val="1F1F1F"/>
                </a:solidFill>
                <a:effectLst/>
                <a:latin typeface="-apple-system"/>
              </a:rPr>
              <a:t>Developer</a:t>
            </a:r>
          </a:p>
          <a:p>
            <a:r>
              <a:rPr lang="en-GB" b="0" i="0" dirty="0">
                <a:solidFill>
                  <a:srgbClr val="1F1F1F"/>
                </a:solidFill>
                <a:effectLst/>
                <a:latin typeface="-apple-system"/>
              </a:rPr>
              <a:t>Maintainer</a:t>
            </a:r>
          </a:p>
          <a:p>
            <a:r>
              <a:rPr lang="en-GB" b="0" i="0" dirty="0">
                <a:solidFill>
                  <a:srgbClr val="1F1F1F"/>
                </a:solidFill>
                <a:effectLst/>
                <a:latin typeface="-apple-system"/>
              </a:rPr>
              <a:t>Owner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655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09AD6-40FD-0943-8F3D-F134347FA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B1909-0574-064C-9D94-FCE87BDC5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Anaconda 3 for Windows</a:t>
            </a:r>
          </a:p>
          <a:p>
            <a:r>
              <a:rPr lang="en-US" dirty="0"/>
              <a:t>Python IDE – e.g. Spyder</a:t>
            </a:r>
          </a:p>
          <a:p>
            <a:r>
              <a:rPr lang="en-US" dirty="0"/>
              <a:t>Git Bash</a:t>
            </a:r>
          </a:p>
          <a:p>
            <a:r>
              <a:rPr lang="en-US" dirty="0"/>
              <a:t>Gitlab access (internal account)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563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6349A-2A58-6B4D-93C0-5D3DD5BB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1288E-F564-7E4C-BAE3-F9611D740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Continuous </a:t>
            </a:r>
            <a:r>
              <a:rPr lang="en-US" dirty="0"/>
              <a:t>integration</a:t>
            </a:r>
          </a:p>
          <a:p>
            <a:r>
              <a:rPr lang="en-US" dirty="0"/>
              <a:t>Issues</a:t>
            </a:r>
          </a:p>
          <a:p>
            <a:r>
              <a:rPr lang="en-US" dirty="0" smtClean="0"/>
              <a:t>Version control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809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E3ABE-EC01-A347-B5C6-ACAA5ABEE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Version Control System (VCS)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F03054-5A91-0D46-AE5E-51B5EA36E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Records changes to a file</a:t>
            </a:r>
          </a:p>
          <a:p>
            <a:r>
              <a:rPr lang="en-GB" dirty="0"/>
              <a:t>Maintains history of changes</a:t>
            </a:r>
          </a:p>
          <a:p>
            <a:r>
              <a:rPr lang="en-GB" dirty="0"/>
              <a:t>Disaster Recovery</a:t>
            </a:r>
          </a:p>
          <a:p>
            <a:r>
              <a:rPr lang="en-GB" dirty="0"/>
              <a:t>Types of VCS: Local, Centralized and Distributed</a:t>
            </a: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972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7207B-55CE-1C41-8C5C-27AA3D74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A38B9-A952-2940-A53C-7A9F42F1C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per project</a:t>
            </a:r>
          </a:p>
          <a:p>
            <a:r>
              <a:rPr lang="en-US" dirty="0"/>
              <a:t>Store of code</a:t>
            </a:r>
          </a:p>
        </p:txBody>
      </p:sp>
    </p:spTree>
    <p:extLst>
      <p:ext uri="{BB962C8B-B14F-4D97-AF65-F5344CB8AC3E}">
        <p14:creationId xmlns:p14="http://schemas.microsoft.com/office/powerpoint/2010/main" val="4252969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BD3EF-328C-9642-972F-45E42DC23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38FBF-562D-0540-A62E-BF698D22F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927FD9-9DB3-CE4F-9599-887D73F63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059" y="446049"/>
            <a:ext cx="7374281" cy="603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330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985C4-FEBB-A147-8D48-784AF3610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Cloning the repository onto your computer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A23C910-B9F2-3D41-8A96-C0C502F4BC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91136" y="4023863"/>
            <a:ext cx="3136900" cy="241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0613F6-FF22-8245-BCD2-2B18659A14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650" y="4679950"/>
            <a:ext cx="10071100" cy="546100"/>
          </a:xfrm>
          <a:prstGeom prst="rect">
            <a:avLst/>
          </a:prstGeom>
        </p:spPr>
      </p:pic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60BFFEF4-3F28-7E4B-A3CC-770E41E1878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Sign in to </a:t>
            </a:r>
            <a:r>
              <a:rPr lang="en-US" dirty="0" err="1"/>
              <a:t>gitlab</a:t>
            </a:r>
            <a:endParaRPr lang="en-US" dirty="0"/>
          </a:p>
          <a:p>
            <a:r>
              <a:rPr lang="en-US" dirty="0"/>
              <a:t>Click on project</a:t>
            </a:r>
          </a:p>
          <a:p>
            <a:r>
              <a:rPr lang="en-US" dirty="0"/>
              <a:t>Copy https: link</a:t>
            </a:r>
          </a:p>
          <a:p>
            <a:r>
              <a:rPr lang="en-US" dirty="0"/>
              <a:t>In bash terminal</a:t>
            </a:r>
          </a:p>
        </p:txBody>
      </p:sp>
    </p:spTree>
    <p:extLst>
      <p:ext uri="{BB962C8B-B14F-4D97-AF65-F5344CB8AC3E}">
        <p14:creationId xmlns:p14="http://schemas.microsoft.com/office/powerpoint/2010/main" val="3984544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57FBB-12AC-AB46-A6AC-BC317444E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 code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3B5C8A-A7EC-874A-97D5-4A33D84896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7809"/>
          <a:stretch/>
        </p:blipFill>
        <p:spPr>
          <a:xfrm>
            <a:off x="962020" y="2788717"/>
            <a:ext cx="9956800" cy="1805801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A50B5AB-7BE0-944C-9596-930682FCBF27}"/>
              </a:ext>
            </a:extLst>
          </p:cNvPr>
          <p:cNvSpPr/>
          <p:nvPr/>
        </p:nvSpPr>
        <p:spPr>
          <a:xfrm>
            <a:off x="899710" y="1484778"/>
            <a:ext cx="104256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3ED6EE-57A5-DC4E-A1A7-A47A5026D717}"/>
              </a:ext>
            </a:extLst>
          </p:cNvPr>
          <p:cNvSpPr txBox="1"/>
          <p:nvPr/>
        </p:nvSpPr>
        <p:spPr>
          <a:xfrm>
            <a:off x="980501" y="1597446"/>
            <a:ext cx="101024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IDE you can work on the code and if creating an extra feature can add this to the original project.</a:t>
            </a:r>
          </a:p>
          <a:p>
            <a:endParaRPr lang="en-US" dirty="0"/>
          </a:p>
          <a:p>
            <a:r>
              <a:rPr lang="en-US" dirty="0"/>
              <a:t>Once you have edited the code file you can then add these changes to the master branch</a:t>
            </a:r>
          </a:p>
          <a:p>
            <a:r>
              <a:rPr lang="en-US" dirty="0"/>
              <a:t>git pull!!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A4EB6C-672A-6F4D-BFD7-CD76EBE41FC3}"/>
              </a:ext>
            </a:extLst>
          </p:cNvPr>
          <p:cNvSpPr txBox="1"/>
          <p:nvPr/>
        </p:nvSpPr>
        <p:spPr>
          <a:xfrm>
            <a:off x="909877" y="4767418"/>
            <a:ext cx="10102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prevent merge conflicts and tracking of code reviews, we will use branches</a:t>
            </a:r>
          </a:p>
        </p:txBody>
      </p:sp>
    </p:spTree>
    <p:extLst>
      <p:ext uri="{BB962C8B-B14F-4D97-AF65-F5344CB8AC3E}">
        <p14:creationId xmlns:p14="http://schemas.microsoft.com/office/powerpoint/2010/main" val="787532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36BAF-5A4D-9248-B986-BEFD79800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867E2-0088-B044-9561-E16E4586A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 branch is a version of a project’s working tree. You create a branch for each set of related changes you make. This keeps each set of changes separate from each other, allowing changes to be made in parallel, without affecting each other.</a:t>
            </a:r>
          </a:p>
          <a:p>
            <a:r>
              <a:rPr lang="en-GB" dirty="0"/>
              <a:t>After pushing your changes to a new branch, you can:</a:t>
            </a:r>
          </a:p>
          <a:p>
            <a:r>
              <a:rPr lang="en-GB" dirty="0"/>
              <a:t>Create a </a:t>
            </a:r>
            <a:r>
              <a:rPr lang="en-GB" dirty="0">
                <a:hlinkClick r:id="rId3"/>
              </a:rPr>
              <a:t>merge request</a:t>
            </a:r>
            <a:endParaRPr lang="en-GB" dirty="0"/>
          </a:p>
          <a:p>
            <a:r>
              <a:rPr lang="en-GB" dirty="0"/>
              <a:t>Perform inline code review</a:t>
            </a:r>
          </a:p>
          <a:p>
            <a:r>
              <a:rPr lang="en-GB" dirty="0">
                <a:hlinkClick r:id="rId4"/>
              </a:rPr>
              <a:t>Discuss</a:t>
            </a:r>
            <a:r>
              <a:rPr lang="en-GB" dirty="0"/>
              <a:t> your implementation with your team</a:t>
            </a:r>
          </a:p>
          <a:p>
            <a:r>
              <a:rPr lang="en-GB" dirty="0"/>
              <a:t>Preview changes submitted to a new branch with </a:t>
            </a:r>
            <a:r>
              <a:rPr lang="en-GB" dirty="0">
                <a:hlinkClick r:id="rId5"/>
              </a:rPr>
              <a:t>Review Apps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904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isl xmlns:xsi="http://www.w3.org/2001/XMLSchema-instance" xmlns:xsd="http://www.w3.org/2001/XMLSchema" xmlns="http://www.boldonjames.com/2008/01/sie/internal/label" sislVersion="0" policy="973096ae-7329-4b3b-9368-47aeba6959e1"/>
</file>

<file path=customXml/itemProps1.xml><?xml version="1.0" encoding="utf-8"?>
<ds:datastoreItem xmlns:ds="http://schemas.openxmlformats.org/officeDocument/2006/customXml" ds:itemID="{179A510C-8A51-49FE-B448-844B1A4637CD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373</Words>
  <Application>Microsoft Office PowerPoint</Application>
  <PresentationFormat>Widescreen</PresentationFormat>
  <Paragraphs>78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-apple-system</vt:lpstr>
      <vt:lpstr>Arial</vt:lpstr>
      <vt:lpstr>Calibri</vt:lpstr>
      <vt:lpstr>Calibri Light</vt:lpstr>
      <vt:lpstr>Office Theme</vt:lpstr>
      <vt:lpstr>Introduction to working in gitlab</vt:lpstr>
      <vt:lpstr>Prerequisites</vt:lpstr>
      <vt:lpstr>Gitlab</vt:lpstr>
      <vt:lpstr>What is a Version Control System (VCS)</vt:lpstr>
      <vt:lpstr>Repository</vt:lpstr>
      <vt:lpstr>PowerPoint Presentation</vt:lpstr>
      <vt:lpstr>Cloning the repository onto your computer</vt:lpstr>
      <vt:lpstr>Editing code</vt:lpstr>
      <vt:lpstr>Branches</vt:lpstr>
      <vt:lpstr>Gitlab flow</vt:lpstr>
      <vt:lpstr>PowerPoint Presentation</vt:lpstr>
      <vt:lpstr>Feature branch workflow</vt:lpstr>
      <vt:lpstr>Merge Requests</vt:lpstr>
      <vt:lpstr>Gitlab permissions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Gitlab training</dc:title>
  <dc:creator>Microsoft Office User</dc:creator>
  <cp:lastModifiedBy>Rory McCabe</cp:lastModifiedBy>
  <cp:revision>15</cp:revision>
  <dcterms:created xsi:type="dcterms:W3CDTF">2019-10-06T14:47:41Z</dcterms:created>
  <dcterms:modified xsi:type="dcterms:W3CDTF">2019-10-10T13:44:26Z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d790e509-4aa8-4804-be44-fec435053de3</vt:lpwstr>
  </property>
  <property fmtid="{D5CDD505-2E9C-101B-9397-08002B2CF9AE}" pid="3" name="bjSaver">
    <vt:lpwstr>K2ZsTkU8NkrCxmNLce88TrjpAh1f8g3b</vt:lpwstr>
  </property>
  <property fmtid="{D5CDD505-2E9C-101B-9397-08002B2CF9AE}" pid="4" name="bjDocumentSecurityLabel">
    <vt:lpwstr>This item has no classification</vt:lpwstr>
  </property>
</Properties>
</file>

<file path=docProps/thumbnail.jpeg>
</file>